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ial" panose="020B0604020202020204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ntserrat Bold" panose="020B0604020202020204" charset="0"/>
      <p:regular r:id="rId28"/>
    </p:embeddedFont>
    <p:embeddedFont>
      <p:font typeface="Open Sans" panose="020B0606030504020204" pitchFamily="34" charset="0"/>
      <p:regular r:id="rId29"/>
    </p:embeddedFont>
    <p:embeddedFont>
      <p:font typeface="Open Sans Bold" panose="020B0806030504020204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svg"/><Relationship Id="rId7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.svg"/><Relationship Id="rId10" Type="http://schemas.openxmlformats.org/officeDocument/2006/relationships/image" Target="../media/image44.png"/><Relationship Id="rId4" Type="http://schemas.openxmlformats.org/officeDocument/2006/relationships/image" Target="../media/image1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.svg"/><Relationship Id="rId7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2.svg"/><Relationship Id="rId10" Type="http://schemas.openxmlformats.org/officeDocument/2006/relationships/image" Target="../media/image51.png"/><Relationship Id="rId4" Type="http://schemas.openxmlformats.org/officeDocument/2006/relationships/image" Target="../media/image1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4.svg"/><Relationship Id="rId21" Type="http://schemas.openxmlformats.org/officeDocument/2006/relationships/image" Target="../media/image26.sv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jpeg"/><Relationship Id="rId25" Type="http://schemas.openxmlformats.org/officeDocument/2006/relationships/image" Target="../media/image30.png"/><Relationship Id="rId2" Type="http://schemas.openxmlformats.org/officeDocument/2006/relationships/image" Target="../media/image3.png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2.sv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jpe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1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3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17292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247122"/>
            <a:ext cx="18288000" cy="6037641"/>
            <a:chOff x="0" y="0"/>
            <a:chExt cx="4816593" cy="15901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590161"/>
            </a:xfrm>
            <a:custGeom>
              <a:avLst/>
              <a:gdLst/>
              <a:ahLst/>
              <a:cxnLst/>
              <a:rect l="l" t="t" r="r" b="b"/>
              <a:pathLst>
                <a:path w="4816592" h="1590161">
                  <a:moveTo>
                    <a:pt x="0" y="0"/>
                  </a:moveTo>
                  <a:lnTo>
                    <a:pt x="4816592" y="0"/>
                  </a:lnTo>
                  <a:lnTo>
                    <a:pt x="4816592" y="1590161"/>
                  </a:lnTo>
                  <a:lnTo>
                    <a:pt x="0" y="1590161"/>
                  </a:ln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628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2751608"/>
            <a:ext cx="1828800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MyWorkoutLog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3648550"/>
            <a:ext cx="18288000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Seguimiento inteligente de entrenamientos de fuerza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6787551"/>
            <a:ext cx="1828800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Cristian Menjíbar López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7145691"/>
            <a:ext cx="1828800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CFGS Desarrollo de Aplicaciones Web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70120" y="5023977"/>
            <a:ext cx="874776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EA7AF4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Proyecto intermodular de desarrollo de aplicaciones web</a:t>
            </a:r>
            <a:r>
              <a:rPr lang="en-US" sz="2400">
                <a:solidFill>
                  <a:srgbClr val="EA7AF4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784918"/>
            <a:ext cx="15252125" cy="5992939"/>
          </a:xfrm>
          <a:custGeom>
            <a:avLst/>
            <a:gdLst/>
            <a:ahLst/>
            <a:cxnLst/>
            <a:rect l="l" t="t" r="r" b="b"/>
            <a:pathLst>
              <a:path w="15252125" h="5992939">
                <a:moveTo>
                  <a:pt x="0" y="0"/>
                </a:moveTo>
                <a:lnTo>
                  <a:pt x="15252125" y="0"/>
                </a:lnTo>
                <a:lnTo>
                  <a:pt x="15252125" y="5992939"/>
                </a:lnTo>
                <a:lnTo>
                  <a:pt x="0" y="5992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Diagramas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59468" y="1388861"/>
            <a:ext cx="13769065" cy="8915469"/>
          </a:xfrm>
          <a:custGeom>
            <a:avLst/>
            <a:gdLst/>
            <a:ahLst/>
            <a:cxnLst/>
            <a:rect l="l" t="t" r="r" b="b"/>
            <a:pathLst>
              <a:path w="13769065" h="8915469">
                <a:moveTo>
                  <a:pt x="0" y="0"/>
                </a:moveTo>
                <a:lnTo>
                  <a:pt x="13769064" y="0"/>
                </a:lnTo>
                <a:lnTo>
                  <a:pt x="13769064" y="8915469"/>
                </a:lnTo>
                <a:lnTo>
                  <a:pt x="0" y="8915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179610" y="570605"/>
            <a:ext cx="11584029" cy="16298416"/>
            <a:chOff x="0" y="0"/>
            <a:chExt cx="15445371" cy="217312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445371" cy="21731222"/>
            </a:xfrm>
            <a:custGeom>
              <a:avLst/>
              <a:gdLst/>
              <a:ahLst/>
              <a:cxnLst/>
              <a:rect l="l" t="t" r="r" b="b"/>
              <a:pathLst>
                <a:path w="15445371" h="21731222">
                  <a:moveTo>
                    <a:pt x="0" y="0"/>
                  </a:moveTo>
                  <a:lnTo>
                    <a:pt x="15445371" y="0"/>
                  </a:lnTo>
                  <a:lnTo>
                    <a:pt x="15445371" y="21731222"/>
                  </a:lnTo>
                  <a:lnTo>
                    <a:pt x="0" y="217312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2270984" y="4200485"/>
              <a:ext cx="1390505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Usuario básico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88634" y="11734755"/>
              <a:ext cx="1296887" cy="493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20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Actor Administrador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409340" y="3273016"/>
              <a:ext cx="514372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Login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323455" y="2500109"/>
              <a:ext cx="689395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495206" y="10950443"/>
              <a:ext cx="514372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Login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277824" y="4131788"/>
              <a:ext cx="782803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Registro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409340" y="9885581"/>
              <a:ext cx="689395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Acceso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88981" y="3358881"/>
              <a:ext cx="478961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Perfil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34399" y="7824515"/>
              <a:ext cx="794306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Métricas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945405" y="4561175"/>
              <a:ext cx="1472409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Entrenamientos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956947" y="9627945"/>
              <a:ext cx="1799353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Gestionar Usuarios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934131" y="11431356"/>
              <a:ext cx="1846057" cy="281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70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Gestionar ejercicios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989346" y="1162463"/>
              <a:ext cx="1409895" cy="347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MyWorkoutLog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968470" y="1574661"/>
              <a:ext cx="899524" cy="347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34"/>
                </a:lnSpc>
              </a:pPr>
              <a:r>
                <a:rPr lang="en-US" sz="121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Ejercicios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54547" y="5266232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860656" y="4613568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5912183" y="11449411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015237" y="2861665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015237" y="10710862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204176" y="3600214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529641" y="5766356"/>
              <a:ext cx="455724" cy="20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21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Gestionar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397875" y="6023972"/>
              <a:ext cx="724557" cy="20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21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entrenamientos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438128" y="12050548"/>
              <a:ext cx="923028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Gestionar ejercicios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495283" y="8529572"/>
              <a:ext cx="876229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Consultar Métricas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483741" y="10418868"/>
              <a:ext cx="899677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Gestionar Usuarios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44218" y="2294866"/>
              <a:ext cx="923028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Gestionar ejercicios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919042" y="3771965"/>
              <a:ext cx="712747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Gestionar perfil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728967" y="2123116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8763325" y="5626922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8780494" y="5970424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780494" y="10590638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780494" y="12205129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746539" y="8651097"/>
              <a:ext cx="549342" cy="132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&lt;&lt;extend&gt;&gt;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8832022" y="10109725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8832022" y="11775743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8849191" y="6247269"/>
              <a:ext cx="584485" cy="20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21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8797664" y="6539243"/>
              <a:ext cx="584485" cy="2072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21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8883549" y="5163178"/>
              <a:ext cx="58448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9731047" y="1882669"/>
              <a:ext cx="730146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Crear ejercicios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9665031" y="2569691"/>
              <a:ext cx="846963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Eliminar ejercicios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9842696" y="8924601"/>
              <a:ext cx="694946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Filtrar Métricas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9771033" y="11586804"/>
              <a:ext cx="77116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Añadir ejercicios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9799744" y="9869259"/>
              <a:ext cx="747756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Activar usuarios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9934208" y="5403644"/>
              <a:ext cx="61344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Añadir series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9753863" y="10813916"/>
              <a:ext cx="806155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Eliminar usuarios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9733727" y="12359711"/>
              <a:ext cx="846963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Eliminar ejercicios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9959972" y="3943715"/>
              <a:ext cx="630882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Cerrar sesión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9882681" y="5953254"/>
              <a:ext cx="718604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Añadir ejercicio</a:t>
              </a:r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9919987" y="3462802"/>
              <a:ext cx="712747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Modificar datos</a:t>
              </a: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9438805" y="8151713"/>
              <a:ext cx="1238737" cy="140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52"/>
                </a:lnSpc>
              </a:pPr>
              <a:r>
                <a:rPr lang="en-US" sz="60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Obtener recomendaciones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8790161" y="8251743"/>
              <a:ext cx="457944" cy="1167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0"/>
                </a:lnSpc>
              </a:pPr>
              <a:r>
                <a:rPr lang="en-US" sz="50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&lt;&lt;extend&gt;&gt;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8896966" y="2446424"/>
              <a:ext cx="487077" cy="120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0"/>
                </a:lnSpc>
              </a:pPr>
              <a:r>
                <a:rPr lang="en-US" sz="50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9068717" y="3549546"/>
              <a:ext cx="487077" cy="16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67"/>
                </a:lnSpc>
              </a:pPr>
              <a:r>
                <a:rPr lang="en-US" sz="50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9120244" y="3807181"/>
              <a:ext cx="487077" cy="16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67"/>
                </a:lnSpc>
              </a:pPr>
              <a:r>
                <a:rPr lang="en-US" sz="50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&lt;&lt;Include&gt;&gt;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9751987" y="4816633"/>
              <a:ext cx="827631" cy="120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0"/>
                </a:lnSpc>
              </a:pPr>
              <a:r>
                <a:rPr lang="en-US" sz="50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Editar/Eliminar series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9849663" y="7221201"/>
              <a:ext cx="803360" cy="1203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10"/>
                </a:lnSpc>
              </a:pPr>
              <a:r>
                <a:rPr lang="en-US" sz="50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Crear entrenamiento</a:t>
              </a:r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9679252" y="6582681"/>
              <a:ext cx="923105" cy="100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8"/>
                </a:lnSpc>
              </a:pPr>
              <a:r>
                <a:rPr lang="en-US" sz="40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Editar/Eliminar entrenamiento</a:t>
              </a:r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4" name="Freeform 64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5" name="Freeform 65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6" name="TextBox 66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Diagramas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151736" y="2631894"/>
            <a:ext cx="5485805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Casos de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uso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69260" y="1957533"/>
            <a:ext cx="1174093" cy="1764348"/>
          </a:xfrm>
          <a:custGeom>
            <a:avLst/>
            <a:gdLst/>
            <a:ahLst/>
            <a:cxnLst/>
            <a:rect l="l" t="t" r="r" b="b"/>
            <a:pathLst>
              <a:path w="1174093" h="1764348">
                <a:moveTo>
                  <a:pt x="0" y="0"/>
                </a:moveTo>
                <a:lnTo>
                  <a:pt x="1174093" y="0"/>
                </a:lnTo>
                <a:lnTo>
                  <a:pt x="1174093" y="1764348"/>
                </a:lnTo>
                <a:lnTo>
                  <a:pt x="0" y="17643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19082" y="1957533"/>
            <a:ext cx="11413173" cy="7104700"/>
          </a:xfrm>
          <a:custGeom>
            <a:avLst/>
            <a:gdLst/>
            <a:ahLst/>
            <a:cxnLst/>
            <a:rect l="l" t="t" r="r" b="b"/>
            <a:pathLst>
              <a:path w="11413173" h="7104700">
                <a:moveTo>
                  <a:pt x="0" y="0"/>
                </a:moveTo>
                <a:lnTo>
                  <a:pt x="11413173" y="0"/>
                </a:lnTo>
                <a:lnTo>
                  <a:pt x="11413173" y="7104700"/>
                </a:lnTo>
                <a:lnTo>
                  <a:pt x="0" y="7104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827221" y="5896671"/>
            <a:ext cx="7582705" cy="3813469"/>
          </a:xfrm>
          <a:custGeom>
            <a:avLst/>
            <a:gdLst/>
            <a:ahLst/>
            <a:cxnLst/>
            <a:rect l="l" t="t" r="r" b="b"/>
            <a:pathLst>
              <a:path w="7582705" h="3813469">
                <a:moveTo>
                  <a:pt x="0" y="0"/>
                </a:moveTo>
                <a:lnTo>
                  <a:pt x="7582705" y="0"/>
                </a:lnTo>
                <a:lnTo>
                  <a:pt x="7582705" y="3813469"/>
                </a:lnTo>
                <a:lnTo>
                  <a:pt x="0" y="38134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208505" y="1957533"/>
            <a:ext cx="3555134" cy="726155"/>
          </a:xfrm>
          <a:custGeom>
            <a:avLst/>
            <a:gdLst/>
            <a:ahLst/>
            <a:cxnLst/>
            <a:rect l="l" t="t" r="r" b="b"/>
            <a:pathLst>
              <a:path w="3555134" h="726155">
                <a:moveTo>
                  <a:pt x="0" y="0"/>
                </a:moveTo>
                <a:lnTo>
                  <a:pt x="3555134" y="0"/>
                </a:lnTo>
                <a:lnTo>
                  <a:pt x="3555134" y="726155"/>
                </a:lnTo>
                <a:lnTo>
                  <a:pt x="0" y="7261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387395" y="3157431"/>
            <a:ext cx="3376244" cy="970670"/>
          </a:xfrm>
          <a:custGeom>
            <a:avLst/>
            <a:gdLst/>
            <a:ahLst/>
            <a:cxnLst/>
            <a:rect l="l" t="t" r="r" b="b"/>
            <a:pathLst>
              <a:path w="3376244" h="970670">
                <a:moveTo>
                  <a:pt x="0" y="0"/>
                </a:moveTo>
                <a:lnTo>
                  <a:pt x="3376244" y="0"/>
                </a:lnTo>
                <a:lnTo>
                  <a:pt x="3376244" y="970670"/>
                </a:lnTo>
                <a:lnTo>
                  <a:pt x="0" y="9706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29195" y="3322340"/>
            <a:ext cx="2608187" cy="6062273"/>
          </a:xfrm>
          <a:custGeom>
            <a:avLst/>
            <a:gdLst/>
            <a:ahLst/>
            <a:cxnLst/>
            <a:rect l="l" t="t" r="r" b="b"/>
            <a:pathLst>
              <a:path w="2608187" h="6062273">
                <a:moveTo>
                  <a:pt x="0" y="0"/>
                </a:moveTo>
                <a:lnTo>
                  <a:pt x="2608187" y="0"/>
                </a:lnTo>
                <a:lnTo>
                  <a:pt x="2608187" y="6062274"/>
                </a:lnTo>
                <a:lnTo>
                  <a:pt x="0" y="6062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93318" y="2940631"/>
            <a:ext cx="3868353" cy="6503530"/>
          </a:xfrm>
          <a:custGeom>
            <a:avLst/>
            <a:gdLst/>
            <a:ahLst/>
            <a:cxnLst/>
            <a:rect l="l" t="t" r="r" b="b"/>
            <a:pathLst>
              <a:path w="3868353" h="6503530">
                <a:moveTo>
                  <a:pt x="0" y="0"/>
                </a:moveTo>
                <a:lnTo>
                  <a:pt x="3868353" y="0"/>
                </a:lnTo>
                <a:lnTo>
                  <a:pt x="3868353" y="6503530"/>
                </a:lnTo>
                <a:lnTo>
                  <a:pt x="0" y="65035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2352" y="2129101"/>
            <a:ext cx="4214231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Patrón MVC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24676" y="2129101"/>
            <a:ext cx="588258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 Controller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72551" y="4366405"/>
            <a:ext cx="7585599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(Front Controller) → Controlador → Modelos → Vista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1641" y="6598761"/>
            <a:ext cx="5205090" cy="1864881"/>
          </a:xfrm>
          <a:custGeom>
            <a:avLst/>
            <a:gdLst/>
            <a:ahLst/>
            <a:cxnLst/>
            <a:rect l="l" t="t" r="r" b="b"/>
            <a:pathLst>
              <a:path w="5205090" h="1864881">
                <a:moveTo>
                  <a:pt x="0" y="0"/>
                </a:moveTo>
                <a:lnTo>
                  <a:pt x="5205090" y="0"/>
                </a:lnTo>
                <a:lnTo>
                  <a:pt x="5205090" y="1864881"/>
                </a:lnTo>
                <a:lnTo>
                  <a:pt x="0" y="18648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58335" y="1957533"/>
            <a:ext cx="6105304" cy="4500002"/>
          </a:xfrm>
          <a:custGeom>
            <a:avLst/>
            <a:gdLst/>
            <a:ahLst/>
            <a:cxnLst/>
            <a:rect l="l" t="t" r="r" b="b"/>
            <a:pathLst>
              <a:path w="6105304" h="4500002">
                <a:moveTo>
                  <a:pt x="0" y="0"/>
                </a:moveTo>
                <a:lnTo>
                  <a:pt x="6105304" y="0"/>
                </a:lnTo>
                <a:lnTo>
                  <a:pt x="6105304" y="4500002"/>
                </a:lnTo>
                <a:lnTo>
                  <a:pt x="0" y="45000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959918" y="8732406"/>
            <a:ext cx="5502139" cy="1140202"/>
          </a:xfrm>
          <a:custGeom>
            <a:avLst/>
            <a:gdLst/>
            <a:ahLst/>
            <a:cxnLst/>
            <a:rect l="l" t="t" r="r" b="b"/>
            <a:pathLst>
              <a:path w="5502139" h="1140202">
                <a:moveTo>
                  <a:pt x="0" y="0"/>
                </a:moveTo>
                <a:lnTo>
                  <a:pt x="5502139" y="0"/>
                </a:lnTo>
                <a:lnTo>
                  <a:pt x="5502139" y="1140202"/>
                </a:lnTo>
                <a:lnTo>
                  <a:pt x="0" y="1140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750868" y="2517673"/>
            <a:ext cx="5826891" cy="3379722"/>
          </a:xfrm>
          <a:custGeom>
            <a:avLst/>
            <a:gdLst/>
            <a:ahLst/>
            <a:cxnLst/>
            <a:rect l="l" t="t" r="r" b="b"/>
            <a:pathLst>
              <a:path w="5826891" h="3379722">
                <a:moveTo>
                  <a:pt x="0" y="0"/>
                </a:moveTo>
                <a:lnTo>
                  <a:pt x="5826891" y="0"/>
                </a:lnTo>
                <a:lnTo>
                  <a:pt x="5826891" y="3379722"/>
                </a:lnTo>
                <a:lnTo>
                  <a:pt x="0" y="33797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62352" y="3116759"/>
            <a:ext cx="6030488" cy="2026741"/>
          </a:xfrm>
          <a:custGeom>
            <a:avLst/>
            <a:gdLst/>
            <a:ahLst/>
            <a:cxnLst/>
            <a:rect l="l" t="t" r="r" b="b"/>
            <a:pathLst>
              <a:path w="6030488" h="2026741">
                <a:moveTo>
                  <a:pt x="0" y="0"/>
                </a:moveTo>
                <a:lnTo>
                  <a:pt x="6030488" y="0"/>
                </a:lnTo>
                <a:lnTo>
                  <a:pt x="6030488" y="2026741"/>
                </a:lnTo>
                <a:lnTo>
                  <a:pt x="0" y="202674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865222" y="6712883"/>
            <a:ext cx="7598182" cy="1764176"/>
          </a:xfrm>
          <a:custGeom>
            <a:avLst/>
            <a:gdLst/>
            <a:ahLst/>
            <a:cxnLst/>
            <a:rect l="l" t="t" r="r" b="b"/>
            <a:pathLst>
              <a:path w="7598182" h="1764176">
                <a:moveTo>
                  <a:pt x="0" y="0"/>
                </a:moveTo>
                <a:lnTo>
                  <a:pt x="7598183" y="0"/>
                </a:lnTo>
                <a:lnTo>
                  <a:pt x="7598183" y="1764175"/>
                </a:lnTo>
                <a:lnTo>
                  <a:pt x="0" y="17641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2352" y="2129101"/>
            <a:ext cx="5882583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Sistema de layout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1460" y="8906267"/>
            <a:ext cx="1147687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controlador llama directamente a la vista que es la que requiere los partials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357071" y="5859295"/>
            <a:ext cx="1201540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layout requiere los partials y el controlador cambia la variable del main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6190" y="1957533"/>
            <a:ext cx="5914642" cy="5427901"/>
          </a:xfrm>
          <a:custGeom>
            <a:avLst/>
            <a:gdLst/>
            <a:ahLst/>
            <a:cxnLst/>
            <a:rect l="l" t="t" r="r" b="b"/>
            <a:pathLst>
              <a:path w="5914642" h="5427901">
                <a:moveTo>
                  <a:pt x="0" y="0"/>
                </a:moveTo>
                <a:lnTo>
                  <a:pt x="5914643" y="0"/>
                </a:lnTo>
                <a:lnTo>
                  <a:pt x="5914643" y="5427901"/>
                </a:lnTo>
                <a:lnTo>
                  <a:pt x="0" y="5427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430318" y="3827180"/>
            <a:ext cx="7008158" cy="5778062"/>
          </a:xfrm>
          <a:custGeom>
            <a:avLst/>
            <a:gdLst/>
            <a:ahLst/>
            <a:cxnLst/>
            <a:rect l="l" t="t" r="r" b="b"/>
            <a:pathLst>
              <a:path w="7008158" h="5778062">
                <a:moveTo>
                  <a:pt x="0" y="0"/>
                </a:moveTo>
                <a:lnTo>
                  <a:pt x="7008158" y="0"/>
                </a:lnTo>
                <a:lnTo>
                  <a:pt x="7008158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Diseño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6190" y="7299709"/>
            <a:ext cx="591464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77076" y="2807011"/>
            <a:ext cx="591464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Controlador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1641" y="2617209"/>
            <a:ext cx="13065759" cy="2506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36320" lvl="1" indent="-518160" algn="ctr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Basadas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los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requisitos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funcionales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Pruebas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caja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negra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Perfiles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para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testear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la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aplicación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22952" y="1871808"/>
            <a:ext cx="7242096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Aplicación web creada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9611" y="3325931"/>
            <a:ext cx="4010589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DIFICULTADES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74999" y="4125854"/>
            <a:ext cx="8695906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vez utilizando algunas de estas tecnologías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Conciliar vida laboral y otras tres asignaturas con este proyecto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9610" y="6103244"/>
            <a:ext cx="5382189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APORTES POSITIVOS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1437" y="6935729"/>
            <a:ext cx="7259844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Buen desarrollo como profesional</a:t>
            </a: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Ganas de seguir formándome en otras áreas para mejorar la app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Vías futuras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7986" y="2645286"/>
            <a:ext cx="14135814" cy="4202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36320" lvl="1" indent="-518160" algn="ctr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Mejora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del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laboratorio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entrenamiento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Mejorar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UX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utilizando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más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JavaScript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Posible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migración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con React Native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Implementar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módulo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IA</a:t>
            </a:r>
          </a:p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Mostrar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mi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aplicación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un portfolio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69937" y="298278"/>
            <a:ext cx="479037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Motivación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2615565"/>
            <a:ext cx="13893852" cy="2527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Progreso personal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Llevar una vida más saludable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Llevar un registro de ejercicios en el teléfono</a:t>
            </a:r>
          </a:p>
          <a:p>
            <a:pPr marL="777240" lvl="1" indent="-388620" algn="just">
              <a:lnSpc>
                <a:spcPts val="5040"/>
              </a:lnSpc>
              <a:buFont typeface="Arial"/>
              <a:buChar char="•"/>
            </a:pPr>
            <a:r>
              <a:rPr lang="en-US" sz="3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Ser más productivo a la hora de hacer ejercicio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28878" y="2532088"/>
            <a:ext cx="3208822" cy="6498600"/>
          </a:xfrm>
          <a:custGeom>
            <a:avLst/>
            <a:gdLst/>
            <a:ahLst/>
            <a:cxnLst/>
            <a:rect l="l" t="t" r="r" b="b"/>
            <a:pathLst>
              <a:path w="3208822" h="6498600">
                <a:moveTo>
                  <a:pt x="0" y="0"/>
                </a:moveTo>
                <a:lnTo>
                  <a:pt x="3208821" y="0"/>
                </a:lnTo>
                <a:lnTo>
                  <a:pt x="3208821" y="6498599"/>
                </a:lnTo>
                <a:lnTo>
                  <a:pt x="0" y="64985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55541" y="2609118"/>
            <a:ext cx="11040939" cy="6344540"/>
          </a:xfrm>
          <a:custGeom>
            <a:avLst/>
            <a:gdLst/>
            <a:ahLst/>
            <a:cxnLst/>
            <a:rect l="l" t="t" r="r" b="b"/>
            <a:pathLst>
              <a:path w="11040939" h="6344540">
                <a:moveTo>
                  <a:pt x="0" y="0"/>
                </a:moveTo>
                <a:lnTo>
                  <a:pt x="11040939" y="0"/>
                </a:lnTo>
                <a:lnTo>
                  <a:pt x="11040939" y="6344539"/>
                </a:lnTo>
                <a:lnTo>
                  <a:pt x="0" y="63445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Demostración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17292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247122"/>
            <a:ext cx="18288000" cy="6037641"/>
            <a:chOff x="0" y="0"/>
            <a:chExt cx="4816593" cy="15901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590161"/>
            </a:xfrm>
            <a:custGeom>
              <a:avLst/>
              <a:gdLst/>
              <a:ahLst/>
              <a:cxnLst/>
              <a:rect l="l" t="t" r="r" b="b"/>
              <a:pathLst>
                <a:path w="4816592" h="1590161">
                  <a:moveTo>
                    <a:pt x="0" y="0"/>
                  </a:moveTo>
                  <a:lnTo>
                    <a:pt x="4816592" y="0"/>
                  </a:lnTo>
                  <a:lnTo>
                    <a:pt x="4816592" y="1590161"/>
                  </a:lnTo>
                  <a:lnTo>
                    <a:pt x="0" y="1590161"/>
                  </a:lnTo>
                  <a:close/>
                </a:path>
              </a:pathLst>
            </a:custGeom>
            <a:solidFill>
              <a:srgbClr val="FFFFFF">
                <a:alpha val="7176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628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248427" y="4331970"/>
            <a:ext cx="1828800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GRACIAS!!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6787551"/>
            <a:ext cx="1828800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Cristian Menjíbar López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0" y="7145691"/>
            <a:ext cx="1828800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CFGS Desarrollo de Aplicaciones Web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069937" y="298278"/>
            <a:ext cx="4790372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</a:p>
        </p:txBody>
      </p:sp>
      <p:sp>
        <p:nvSpPr>
          <p:cNvPr id="7" name="Freeform 7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2116" y="1890858"/>
            <a:ext cx="5108377" cy="613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</a:t>
            </a:r>
            <a:r>
              <a:rPr lang="en-US" sz="3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generales</a:t>
            </a:r>
            <a:endParaRPr lang="en-US" sz="36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73051" y="1890858"/>
            <a:ext cx="5108377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Objetivos específicos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4361" y="2867884"/>
            <a:ext cx="5010462" cy="2910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Desarrollar una aplicación web llamada MyWorkoutLog que permita a los usuarios registrar sus entrenamientos de fuerza, consultar su progreso y recibir recomendaciones de carga basadas en sus datos reales.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73051" y="2867884"/>
            <a:ext cx="6125879" cy="626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Usuarios básicos y administradores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Entrenamientos con fecha y notas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Catálogo de ejercicios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Registrar series de entrenamiento.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Mostrar métricas y resúmenes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Recomendaciones 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Aplicación responsive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de hashing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53177" y="1890858"/>
            <a:ext cx="5010462" cy="613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EA7AF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 nivel personal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97543" y="2867884"/>
            <a:ext cx="3344719" cy="207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Patrón MVC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Implementación de enseñanzas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Uso personal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Portfolio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704010" y="6412098"/>
            <a:ext cx="4678600" cy="3193144"/>
          </a:xfrm>
          <a:custGeom>
            <a:avLst/>
            <a:gdLst/>
            <a:ahLst/>
            <a:cxnLst/>
            <a:rect l="l" t="t" r="r" b="b"/>
            <a:pathLst>
              <a:path w="4678600" h="3193144">
                <a:moveTo>
                  <a:pt x="0" y="0"/>
                </a:moveTo>
                <a:lnTo>
                  <a:pt x="4678600" y="0"/>
                </a:lnTo>
                <a:lnTo>
                  <a:pt x="4678600" y="3193144"/>
                </a:lnTo>
                <a:lnTo>
                  <a:pt x="0" y="31931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Estado del arte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21641" y="3249056"/>
            <a:ext cx="17259300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App completamente gratuita, sin limitaciones y totalmente en español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1641" y="5332760"/>
            <a:ext cx="16230597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Experiencia en navegador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1641" y="6886085"/>
            <a:ext cx="10519133" cy="16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19"/>
              </a:lnSpc>
              <a:buFont typeface="Arial"/>
              <a:buChar char="•"/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Alternativas actuales (Inglés, modelos Freemium)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561763"/>
            <a:ext cx="7327171" cy="3696537"/>
          </a:xfrm>
          <a:custGeom>
            <a:avLst/>
            <a:gdLst/>
            <a:ahLst/>
            <a:cxnLst/>
            <a:rect l="l" t="t" r="r" b="b"/>
            <a:pathLst>
              <a:path w="7327171" h="3696537">
                <a:moveTo>
                  <a:pt x="0" y="0"/>
                </a:moveTo>
                <a:lnTo>
                  <a:pt x="7327171" y="0"/>
                </a:lnTo>
                <a:lnTo>
                  <a:pt x="7327171" y="3696537"/>
                </a:lnTo>
                <a:lnTo>
                  <a:pt x="0" y="36965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830462" y="5561763"/>
            <a:ext cx="7428838" cy="4178722"/>
          </a:xfrm>
          <a:custGeom>
            <a:avLst/>
            <a:gdLst/>
            <a:ahLst/>
            <a:cxnLst/>
            <a:rect l="l" t="t" r="r" b="b"/>
            <a:pathLst>
              <a:path w="7428838" h="4178722">
                <a:moveTo>
                  <a:pt x="0" y="0"/>
                </a:moveTo>
                <a:lnTo>
                  <a:pt x="7428838" y="0"/>
                </a:lnTo>
                <a:lnTo>
                  <a:pt x="7428838" y="4178722"/>
                </a:lnTo>
                <a:lnTo>
                  <a:pt x="0" y="41787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Metodología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88826" y="2774803"/>
            <a:ext cx="12122574" cy="1659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036320" lvl="1" indent="-518160" algn="ctr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la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aplicación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1036320" lvl="1" indent="-518160" algn="ctr">
              <a:lnSpc>
                <a:spcPts val="6719"/>
              </a:lnSpc>
              <a:buFont typeface="Arial"/>
              <a:buChar char="•"/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Fase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desarrollo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de la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memoria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3583" y="1552781"/>
            <a:ext cx="13175140" cy="4171457"/>
          </a:xfrm>
          <a:custGeom>
            <a:avLst/>
            <a:gdLst/>
            <a:ahLst/>
            <a:cxnLst/>
            <a:rect l="l" t="t" r="r" b="b"/>
            <a:pathLst>
              <a:path w="13175140" h="4171457">
                <a:moveTo>
                  <a:pt x="0" y="0"/>
                </a:moveTo>
                <a:lnTo>
                  <a:pt x="13175140" y="0"/>
                </a:lnTo>
                <a:lnTo>
                  <a:pt x="13175140" y="4171456"/>
                </a:lnTo>
                <a:lnTo>
                  <a:pt x="0" y="41714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653" b="-165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583" y="5799709"/>
            <a:ext cx="13175140" cy="4430141"/>
          </a:xfrm>
          <a:custGeom>
            <a:avLst/>
            <a:gdLst/>
            <a:ahLst/>
            <a:cxnLst/>
            <a:rect l="l" t="t" r="r" b="b"/>
            <a:pathLst>
              <a:path w="13175140" h="4430141">
                <a:moveTo>
                  <a:pt x="0" y="0"/>
                </a:moveTo>
                <a:lnTo>
                  <a:pt x="13175140" y="0"/>
                </a:lnTo>
                <a:lnTo>
                  <a:pt x="13175140" y="4430141"/>
                </a:lnTo>
                <a:lnTo>
                  <a:pt x="0" y="44301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Planificación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44089" y="1984969"/>
            <a:ext cx="3658874" cy="165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subestimó la fase de Análisis </a:t>
            </a:r>
          </a:p>
          <a:p>
            <a:pPr marL="518160" lvl="1" indent="-259080" algn="just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subestimó la fase de Diseño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95029" y="3557665"/>
            <a:ext cx="1420237" cy="1420237"/>
          </a:xfrm>
          <a:custGeom>
            <a:avLst/>
            <a:gdLst/>
            <a:ahLst/>
            <a:cxnLst/>
            <a:rect l="l" t="t" r="r" b="b"/>
            <a:pathLst>
              <a:path w="1420237" h="1420237">
                <a:moveTo>
                  <a:pt x="0" y="0"/>
                </a:moveTo>
                <a:lnTo>
                  <a:pt x="1420237" y="0"/>
                </a:lnTo>
                <a:lnTo>
                  <a:pt x="1420237" y="1420237"/>
                </a:lnTo>
                <a:lnTo>
                  <a:pt x="0" y="14202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269048" y="3484702"/>
            <a:ext cx="1056100" cy="1493200"/>
          </a:xfrm>
          <a:custGeom>
            <a:avLst/>
            <a:gdLst/>
            <a:ahLst/>
            <a:cxnLst/>
            <a:rect l="l" t="t" r="r" b="b"/>
            <a:pathLst>
              <a:path w="1056100" h="1493200">
                <a:moveTo>
                  <a:pt x="0" y="0"/>
                </a:moveTo>
                <a:lnTo>
                  <a:pt x="1056100" y="0"/>
                </a:lnTo>
                <a:lnTo>
                  <a:pt x="1056100" y="1493200"/>
                </a:lnTo>
                <a:lnTo>
                  <a:pt x="0" y="1493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3953798" y="3558983"/>
            <a:ext cx="1279361" cy="1279361"/>
          </a:xfrm>
          <a:custGeom>
            <a:avLst/>
            <a:gdLst/>
            <a:ahLst/>
            <a:cxnLst/>
            <a:rect l="l" t="t" r="r" b="b"/>
            <a:pathLst>
              <a:path w="1279361" h="1279361">
                <a:moveTo>
                  <a:pt x="0" y="0"/>
                </a:moveTo>
                <a:lnTo>
                  <a:pt x="1279361" y="0"/>
                </a:lnTo>
                <a:lnTo>
                  <a:pt x="1279361" y="1279361"/>
                </a:lnTo>
                <a:lnTo>
                  <a:pt x="0" y="12793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566309" y="3288396"/>
            <a:ext cx="1521405" cy="820291"/>
          </a:xfrm>
          <a:custGeom>
            <a:avLst/>
            <a:gdLst/>
            <a:ahLst/>
            <a:cxnLst/>
            <a:rect l="l" t="t" r="r" b="b"/>
            <a:pathLst>
              <a:path w="1521405" h="820291">
                <a:moveTo>
                  <a:pt x="0" y="0"/>
                </a:moveTo>
                <a:lnTo>
                  <a:pt x="1521404" y="0"/>
                </a:lnTo>
                <a:lnTo>
                  <a:pt x="1521404" y="820291"/>
                </a:lnTo>
                <a:lnTo>
                  <a:pt x="0" y="8202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903226" y="3558983"/>
            <a:ext cx="2112879" cy="549348"/>
          </a:xfrm>
          <a:custGeom>
            <a:avLst/>
            <a:gdLst/>
            <a:ahLst/>
            <a:cxnLst/>
            <a:rect l="l" t="t" r="r" b="b"/>
            <a:pathLst>
              <a:path w="2112879" h="549348">
                <a:moveTo>
                  <a:pt x="0" y="0"/>
                </a:moveTo>
                <a:lnTo>
                  <a:pt x="2112878" y="0"/>
                </a:lnTo>
                <a:lnTo>
                  <a:pt x="2112878" y="549349"/>
                </a:lnTo>
                <a:lnTo>
                  <a:pt x="0" y="5493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5603017" y="3284058"/>
            <a:ext cx="1826409" cy="1017462"/>
          </a:xfrm>
          <a:custGeom>
            <a:avLst/>
            <a:gdLst/>
            <a:ahLst/>
            <a:cxnLst/>
            <a:rect l="l" t="t" r="r" b="b"/>
            <a:pathLst>
              <a:path w="1826409" h="1017462">
                <a:moveTo>
                  <a:pt x="0" y="0"/>
                </a:moveTo>
                <a:lnTo>
                  <a:pt x="1826409" y="0"/>
                </a:lnTo>
                <a:lnTo>
                  <a:pt x="1826409" y="1017462"/>
                </a:lnTo>
                <a:lnTo>
                  <a:pt x="0" y="101746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649382" y="4807721"/>
            <a:ext cx="2366722" cy="671557"/>
          </a:xfrm>
          <a:custGeom>
            <a:avLst/>
            <a:gdLst/>
            <a:ahLst/>
            <a:cxnLst/>
            <a:rect l="l" t="t" r="r" b="b"/>
            <a:pathLst>
              <a:path w="2366722" h="671557">
                <a:moveTo>
                  <a:pt x="0" y="0"/>
                </a:moveTo>
                <a:lnTo>
                  <a:pt x="2366722" y="0"/>
                </a:lnTo>
                <a:lnTo>
                  <a:pt x="2366722" y="671558"/>
                </a:lnTo>
                <a:lnTo>
                  <a:pt x="0" y="67155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377334" y="4535115"/>
            <a:ext cx="1899355" cy="885574"/>
          </a:xfrm>
          <a:custGeom>
            <a:avLst/>
            <a:gdLst/>
            <a:ahLst/>
            <a:cxnLst/>
            <a:rect l="l" t="t" r="r" b="b"/>
            <a:pathLst>
              <a:path w="1899355" h="885574">
                <a:moveTo>
                  <a:pt x="0" y="0"/>
                </a:moveTo>
                <a:lnTo>
                  <a:pt x="1899354" y="0"/>
                </a:lnTo>
                <a:lnTo>
                  <a:pt x="1899354" y="885574"/>
                </a:lnTo>
                <a:lnTo>
                  <a:pt x="0" y="88557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603017" y="4669815"/>
            <a:ext cx="2094642" cy="616174"/>
          </a:xfrm>
          <a:custGeom>
            <a:avLst/>
            <a:gdLst/>
            <a:ahLst/>
            <a:cxnLst/>
            <a:rect l="l" t="t" r="r" b="b"/>
            <a:pathLst>
              <a:path w="2094642" h="616174">
                <a:moveTo>
                  <a:pt x="0" y="0"/>
                </a:moveTo>
                <a:lnTo>
                  <a:pt x="2094642" y="0"/>
                </a:lnTo>
                <a:lnTo>
                  <a:pt x="2094642" y="616174"/>
                </a:lnTo>
                <a:lnTo>
                  <a:pt x="0" y="61617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4756117" y="7778813"/>
            <a:ext cx="902694" cy="902694"/>
          </a:xfrm>
          <a:custGeom>
            <a:avLst/>
            <a:gdLst/>
            <a:ahLst/>
            <a:cxnLst/>
            <a:rect l="l" t="t" r="r" b="b"/>
            <a:pathLst>
              <a:path w="902694" h="902694">
                <a:moveTo>
                  <a:pt x="0" y="0"/>
                </a:moveTo>
                <a:lnTo>
                  <a:pt x="902694" y="0"/>
                </a:lnTo>
                <a:lnTo>
                  <a:pt x="902694" y="902694"/>
                </a:lnTo>
                <a:lnTo>
                  <a:pt x="0" y="902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042724" y="7390688"/>
            <a:ext cx="1678944" cy="1678944"/>
          </a:xfrm>
          <a:custGeom>
            <a:avLst/>
            <a:gdLst/>
            <a:ahLst/>
            <a:cxnLst/>
            <a:rect l="l" t="t" r="r" b="b"/>
            <a:pathLst>
              <a:path w="1678944" h="1678944">
                <a:moveTo>
                  <a:pt x="0" y="0"/>
                </a:moveTo>
                <a:lnTo>
                  <a:pt x="1678944" y="0"/>
                </a:lnTo>
                <a:lnTo>
                  <a:pt x="1678944" y="1678944"/>
                </a:lnTo>
                <a:lnTo>
                  <a:pt x="0" y="167894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102539" y="7850610"/>
            <a:ext cx="1978326" cy="830897"/>
          </a:xfrm>
          <a:custGeom>
            <a:avLst/>
            <a:gdLst/>
            <a:ahLst/>
            <a:cxnLst/>
            <a:rect l="l" t="t" r="r" b="b"/>
            <a:pathLst>
              <a:path w="1978326" h="830897">
                <a:moveTo>
                  <a:pt x="0" y="0"/>
                </a:moveTo>
                <a:lnTo>
                  <a:pt x="1978326" y="0"/>
                </a:lnTo>
                <a:lnTo>
                  <a:pt x="1978326" y="830897"/>
                </a:lnTo>
                <a:lnTo>
                  <a:pt x="0" y="8308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461736" y="7706029"/>
            <a:ext cx="974018" cy="975478"/>
          </a:xfrm>
          <a:custGeom>
            <a:avLst/>
            <a:gdLst/>
            <a:ahLst/>
            <a:cxnLst/>
            <a:rect l="l" t="t" r="r" b="b"/>
            <a:pathLst>
              <a:path w="974018" h="975478">
                <a:moveTo>
                  <a:pt x="0" y="0"/>
                </a:moveTo>
                <a:lnTo>
                  <a:pt x="974018" y="0"/>
                </a:lnTo>
                <a:lnTo>
                  <a:pt x="974018" y="975478"/>
                </a:lnTo>
                <a:lnTo>
                  <a:pt x="0" y="975478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709198" y="8018676"/>
            <a:ext cx="2819791" cy="422969"/>
          </a:xfrm>
          <a:custGeom>
            <a:avLst/>
            <a:gdLst/>
            <a:ahLst/>
            <a:cxnLst/>
            <a:rect l="l" t="t" r="r" b="b"/>
            <a:pathLst>
              <a:path w="2819791" h="422969">
                <a:moveTo>
                  <a:pt x="0" y="0"/>
                </a:moveTo>
                <a:lnTo>
                  <a:pt x="2819791" y="0"/>
                </a:lnTo>
                <a:lnTo>
                  <a:pt x="2819791" y="422968"/>
                </a:lnTo>
                <a:lnTo>
                  <a:pt x="0" y="42296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528989" y="7676373"/>
            <a:ext cx="737039" cy="1107573"/>
          </a:xfrm>
          <a:custGeom>
            <a:avLst/>
            <a:gdLst/>
            <a:ahLst/>
            <a:cxnLst/>
            <a:rect l="l" t="t" r="r" b="b"/>
            <a:pathLst>
              <a:path w="737039" h="1107573">
                <a:moveTo>
                  <a:pt x="0" y="0"/>
                </a:moveTo>
                <a:lnTo>
                  <a:pt x="737039" y="0"/>
                </a:lnTo>
                <a:lnTo>
                  <a:pt x="737039" y="1107573"/>
                </a:lnTo>
                <a:lnTo>
                  <a:pt x="0" y="110757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646900" y="7851820"/>
            <a:ext cx="776262" cy="756680"/>
          </a:xfrm>
          <a:custGeom>
            <a:avLst/>
            <a:gdLst/>
            <a:ahLst/>
            <a:cxnLst/>
            <a:rect l="l" t="t" r="r" b="b"/>
            <a:pathLst>
              <a:path w="776262" h="756680">
                <a:moveTo>
                  <a:pt x="0" y="0"/>
                </a:moveTo>
                <a:lnTo>
                  <a:pt x="776262" y="0"/>
                </a:lnTo>
                <a:lnTo>
                  <a:pt x="776262" y="756680"/>
                </a:lnTo>
                <a:lnTo>
                  <a:pt x="0" y="75668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6804034" y="7823306"/>
            <a:ext cx="813707" cy="813707"/>
          </a:xfrm>
          <a:custGeom>
            <a:avLst/>
            <a:gdLst/>
            <a:ahLst/>
            <a:cxnLst/>
            <a:rect l="l" t="t" r="r" b="b"/>
            <a:pathLst>
              <a:path w="813707" h="813707">
                <a:moveTo>
                  <a:pt x="0" y="0"/>
                </a:moveTo>
                <a:lnTo>
                  <a:pt x="813707" y="0"/>
                </a:lnTo>
                <a:lnTo>
                  <a:pt x="813707" y="813707"/>
                </a:lnTo>
                <a:lnTo>
                  <a:pt x="0" y="81370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3200712" y="7639351"/>
            <a:ext cx="1174405" cy="1108834"/>
          </a:xfrm>
          <a:custGeom>
            <a:avLst/>
            <a:gdLst/>
            <a:ahLst/>
            <a:cxnLst/>
            <a:rect l="l" t="t" r="r" b="b"/>
            <a:pathLst>
              <a:path w="1174405" h="1108834">
                <a:moveTo>
                  <a:pt x="0" y="0"/>
                </a:moveTo>
                <a:lnTo>
                  <a:pt x="1174405" y="0"/>
                </a:lnTo>
                <a:lnTo>
                  <a:pt x="1174405" y="1108834"/>
                </a:lnTo>
                <a:lnTo>
                  <a:pt x="0" y="1108834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889571" y="7764596"/>
            <a:ext cx="930142" cy="930142"/>
          </a:xfrm>
          <a:custGeom>
            <a:avLst/>
            <a:gdLst/>
            <a:ahLst/>
            <a:cxnLst/>
            <a:rect l="l" t="t" r="r" b="b"/>
            <a:pathLst>
              <a:path w="930142" h="930142">
                <a:moveTo>
                  <a:pt x="0" y="0"/>
                </a:moveTo>
                <a:lnTo>
                  <a:pt x="930141" y="0"/>
                </a:lnTo>
                <a:lnTo>
                  <a:pt x="930141" y="930142"/>
                </a:lnTo>
                <a:lnTo>
                  <a:pt x="0" y="930142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495029" y="7759615"/>
            <a:ext cx="1013542" cy="921892"/>
          </a:xfrm>
          <a:custGeom>
            <a:avLst/>
            <a:gdLst/>
            <a:ahLst/>
            <a:cxnLst/>
            <a:rect l="l" t="t" r="r" b="b"/>
            <a:pathLst>
              <a:path w="1013542" h="921892">
                <a:moveTo>
                  <a:pt x="0" y="0"/>
                </a:moveTo>
                <a:lnTo>
                  <a:pt x="1013542" y="0"/>
                </a:lnTo>
                <a:lnTo>
                  <a:pt x="1013542" y="921892"/>
                </a:lnTo>
                <a:lnTo>
                  <a:pt x="0" y="921892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Tecnologías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20841" y="2256883"/>
            <a:ext cx="3361133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Frontend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631466" y="2256883"/>
            <a:ext cx="3361133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960988" y="6137224"/>
            <a:ext cx="4621411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Herramientas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Análisis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4830" y="5057775"/>
            <a:ext cx="7604770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Requisitos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funcionales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41428" y="5057775"/>
            <a:ext cx="8465572" cy="811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Requisitos</a:t>
            </a:r>
            <a:r>
              <a:rPr lang="en-US" sz="48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no </a:t>
            </a:r>
            <a:r>
              <a:rPr lang="en-US" sz="48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funcionales</a:t>
            </a:r>
            <a:endParaRPr lang="en-US" sz="4800" b="1" dirty="0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24830" y="6257164"/>
            <a:ext cx="6654339" cy="81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RF7: El usuario podrá crear entrenamientos por nombre y añadir notas opcionales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83004" y="6257164"/>
            <a:ext cx="6654339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RNF4: Se aplicará una paleta de colores que reúna los requisitos de accesibilidad y usabilidad recomendados por el W3C.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21641" y="2273590"/>
            <a:ext cx="17038340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Roles principales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1641" y="3047020"/>
            <a:ext cx="1703834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Usuario / Administrador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388861"/>
            <a:chOff x="0" y="0"/>
            <a:chExt cx="4816593" cy="3657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365790"/>
            </a:xfrm>
            <a:custGeom>
              <a:avLst/>
              <a:gdLst/>
              <a:ahLst/>
              <a:cxnLst/>
              <a:rect l="l" t="t" r="r" b="b"/>
              <a:pathLst>
                <a:path w="4816592" h="365790">
                  <a:moveTo>
                    <a:pt x="0" y="0"/>
                  </a:moveTo>
                  <a:lnTo>
                    <a:pt x="4816592" y="0"/>
                  </a:lnTo>
                  <a:lnTo>
                    <a:pt x="4816592" y="365790"/>
                  </a:lnTo>
                  <a:lnTo>
                    <a:pt x="0" y="365790"/>
                  </a:lnTo>
                  <a:close/>
                </a:path>
              </a:pathLst>
            </a:custGeom>
            <a:solidFill>
              <a:srgbClr val="303E3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038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1641" y="371970"/>
            <a:ext cx="6023294" cy="689941"/>
          </a:xfrm>
          <a:custGeom>
            <a:avLst/>
            <a:gdLst/>
            <a:ahLst/>
            <a:cxnLst/>
            <a:rect l="l" t="t" r="r" b="b"/>
            <a:pathLst>
              <a:path w="6023294" h="689941">
                <a:moveTo>
                  <a:pt x="0" y="0"/>
                </a:moveTo>
                <a:lnTo>
                  <a:pt x="6023294" y="0"/>
                </a:lnTo>
                <a:lnTo>
                  <a:pt x="6023294" y="689941"/>
                </a:lnTo>
                <a:lnTo>
                  <a:pt x="0" y="689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1957533"/>
            <a:ext cx="18288000" cy="7647709"/>
          </a:xfrm>
          <a:custGeom>
            <a:avLst/>
            <a:gdLst/>
            <a:ahLst/>
            <a:cxnLst/>
            <a:rect l="l" t="t" r="r" b="b"/>
            <a:pathLst>
              <a:path w="18288000" h="7647709">
                <a:moveTo>
                  <a:pt x="0" y="0"/>
                </a:moveTo>
                <a:lnTo>
                  <a:pt x="18288000" y="0"/>
                </a:lnTo>
                <a:lnTo>
                  <a:pt x="18288000" y="7647709"/>
                </a:lnTo>
                <a:lnTo>
                  <a:pt x="0" y="7647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63956" y="2462309"/>
            <a:ext cx="12165047" cy="6638156"/>
          </a:xfrm>
          <a:custGeom>
            <a:avLst/>
            <a:gdLst/>
            <a:ahLst/>
            <a:cxnLst/>
            <a:rect l="l" t="t" r="r" b="b"/>
            <a:pathLst>
              <a:path w="12165047" h="6638156">
                <a:moveTo>
                  <a:pt x="0" y="0"/>
                </a:moveTo>
                <a:lnTo>
                  <a:pt x="12165046" y="0"/>
                </a:lnTo>
                <a:lnTo>
                  <a:pt x="12165046" y="6638157"/>
                </a:lnTo>
                <a:lnTo>
                  <a:pt x="0" y="66381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22981" y="268313"/>
            <a:ext cx="5440658" cy="811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Diagramas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496</Words>
  <Application>Microsoft Office PowerPoint</Application>
  <PresentationFormat>Personalizado</PresentationFormat>
  <Paragraphs>151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Open Sans Bold</vt:lpstr>
      <vt:lpstr>Arial</vt:lpstr>
      <vt:lpstr>Montserrat Bold</vt:lpstr>
      <vt:lpstr>Open Sans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Texto</dc:title>
  <cp:lastModifiedBy>MENJI Menjibar Lopez</cp:lastModifiedBy>
  <cp:revision>3</cp:revision>
  <dcterms:created xsi:type="dcterms:W3CDTF">2006-08-16T00:00:00Z</dcterms:created>
  <dcterms:modified xsi:type="dcterms:W3CDTF">2025-12-03T18:43:19Z</dcterms:modified>
  <dc:identifier>DAG6Y9XyZyQ</dc:identifier>
</cp:coreProperties>
</file>